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411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F2FB-73E5-410C-9CB1-676A5A76790C}" type="datetimeFigureOut">
              <a:rPr lang="pl-PL" smtClean="0"/>
              <a:pPr/>
              <a:t>04.03.2019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22C4F-FD12-4118-BB23-D6D3BA27721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apeta-czerwone-kwiaty.na-pulpit.com/zdjecia/czerwone-kwiaty.jpeg"/>
          <p:cNvPicPr>
            <a:picLocks noChangeAspect="1" noChangeArrowheads="1"/>
          </p:cNvPicPr>
          <p:nvPr/>
        </p:nvPicPr>
        <p:blipFill>
          <a:blip r:embed="rId2" cstate="print"/>
          <a:srcRect t="5040"/>
          <a:stretch>
            <a:fillRect/>
          </a:stretch>
        </p:blipFill>
        <p:spPr bwMode="auto">
          <a:xfrm>
            <a:off x="-1321" y="1431257"/>
            <a:ext cx="9144000" cy="5426968"/>
          </a:xfrm>
          <a:prstGeom prst="rect">
            <a:avLst/>
          </a:prstGeom>
          <a:noFill/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63588" y="1676400"/>
            <a:ext cx="7416824" cy="175260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pl-PL" sz="2700" b="1" dirty="0">
                <a:solidFill>
                  <a:schemeClr val="tx1"/>
                </a:solidFill>
              </a:rPr>
              <a:t>SOŁTYS I RADA SOŁECKA SERDECZNIE ZAPRASZAJĄ WSZYSTKIE MIESZKANKI ZIELĄTKOWA </a:t>
            </a:r>
            <a:br>
              <a:rPr lang="pl-PL" sz="2700" b="1" dirty="0">
                <a:solidFill>
                  <a:schemeClr val="tx1"/>
                </a:solidFill>
              </a:rPr>
            </a:br>
            <a:r>
              <a:rPr lang="pl-PL" sz="2700" b="1" dirty="0">
                <a:solidFill>
                  <a:schemeClr val="tx1"/>
                </a:solidFill>
              </a:rPr>
              <a:t>NA SPOTKANIE Z OKAZJI DNIA KOBIET</a:t>
            </a:r>
          </a:p>
        </p:txBody>
      </p:sp>
      <p:sp>
        <p:nvSpPr>
          <p:cNvPr id="5" name="Prostokąt 4"/>
          <p:cNvSpPr/>
          <p:nvPr/>
        </p:nvSpPr>
        <p:spPr>
          <a:xfrm>
            <a:off x="1871934" y="387241"/>
            <a:ext cx="540013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70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DZIEŃ KOBIET</a:t>
            </a:r>
            <a:endParaRPr lang="pl-PL" sz="7000" b="1" cap="none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2915816" y="5756390"/>
            <a:ext cx="6228184" cy="1059904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800" b="1" i="0" u="none" strike="noStrike" kern="1200" cap="none" spc="13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niedziela 10.03.2019 godzina 17.00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800" b="1" i="0" u="none" strike="noStrike" kern="1200" cap="none" spc="13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świetlica wiejska przy remizie OSP</a:t>
            </a:r>
          </a:p>
        </p:txBody>
      </p:sp>
      <p:sp>
        <p:nvSpPr>
          <p:cNvPr id="6" name="Podtytuł 2"/>
          <p:cNvSpPr txBox="1">
            <a:spLocks/>
          </p:cNvSpPr>
          <p:nvPr/>
        </p:nvSpPr>
        <p:spPr>
          <a:xfrm>
            <a:off x="179512" y="3703839"/>
            <a:ext cx="6544344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00"/>
              </a:spcBef>
            </a:pPr>
            <a:r>
              <a:rPr lang="pl-PL" sz="2400" b="1" dirty="0">
                <a:solidFill>
                  <a:schemeClr val="tx1"/>
                </a:solidFill>
              </a:rPr>
              <a:t>W programie: </a:t>
            </a:r>
          </a:p>
          <a:p>
            <a:pPr algn="l">
              <a:spcBef>
                <a:spcPts val="300"/>
              </a:spcBef>
            </a:pPr>
            <a:r>
              <a:rPr lang="pl-PL" sz="2400" b="1" spc="150" dirty="0">
                <a:solidFill>
                  <a:schemeClr val="tx1"/>
                </a:solidFill>
              </a:rPr>
              <a:t>recital </a:t>
            </a:r>
            <a:r>
              <a:rPr lang="pl-PL" b="1" spc="150" dirty="0" err="1">
                <a:solidFill>
                  <a:schemeClr val="tx1"/>
                </a:solidFill>
                <a:latin typeface="Bauhaus 93" panose="04030905020B02020C02" pitchFamily="82" charset="0"/>
              </a:rPr>
              <a:t>Jaonny</a:t>
            </a:r>
            <a:r>
              <a:rPr lang="pl-PL" b="1" spc="150" dirty="0">
                <a:solidFill>
                  <a:schemeClr val="tx1"/>
                </a:solidFill>
                <a:latin typeface="Bauhaus 93" panose="04030905020B02020C02" pitchFamily="82" charset="0"/>
              </a:rPr>
              <a:t> Sabo</a:t>
            </a:r>
          </a:p>
          <a:p>
            <a:pPr algn="l">
              <a:spcBef>
                <a:spcPts val="300"/>
              </a:spcBef>
            </a:pPr>
            <a:r>
              <a:rPr lang="pl-PL" sz="2400" b="1" dirty="0">
                <a:solidFill>
                  <a:schemeClr val="tx1"/>
                </a:solidFill>
              </a:rPr>
              <a:t>akompaniuje  </a:t>
            </a:r>
            <a:r>
              <a:rPr lang="pl-PL" b="1" dirty="0">
                <a:solidFill>
                  <a:schemeClr val="tx1"/>
                </a:solidFill>
              </a:rPr>
              <a:t>Jan Sawiński</a:t>
            </a:r>
          </a:p>
          <a:p>
            <a:pPr algn="l">
              <a:spcBef>
                <a:spcPts val="300"/>
              </a:spcBef>
            </a:pPr>
            <a:r>
              <a:rPr lang="pl-PL" sz="2400" b="1" dirty="0">
                <a:solidFill>
                  <a:schemeClr val="tx1"/>
                </a:solidFill>
              </a:rPr>
              <a:t>https://www.facebook.com/sabojoannaofficial/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196" y="3212976"/>
            <a:ext cx="2701332" cy="1859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39</Words>
  <Application>Microsoft Office PowerPoint</Application>
  <PresentationFormat>Pokaz na ekranie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Bauhaus 93</vt:lpstr>
      <vt:lpstr>Calibri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Tomasz Sztolcman</dc:creator>
  <cp:lastModifiedBy>DOM</cp:lastModifiedBy>
  <cp:revision>17</cp:revision>
  <dcterms:created xsi:type="dcterms:W3CDTF">2016-02-16T13:42:14Z</dcterms:created>
  <dcterms:modified xsi:type="dcterms:W3CDTF">2019-03-04T07:12:15Z</dcterms:modified>
</cp:coreProperties>
</file>